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58" r:id="rId3"/>
    <p:sldId id="267" r:id="rId4"/>
    <p:sldId id="268" r:id="rId5"/>
    <p:sldId id="269" r:id="rId6"/>
    <p:sldId id="260" r:id="rId7"/>
    <p:sldId id="261" r:id="rId8"/>
    <p:sldId id="262" r:id="rId9"/>
    <p:sldId id="272" r:id="rId10"/>
    <p:sldId id="263" r:id="rId11"/>
    <p:sldId id="264" r:id="rId12"/>
    <p:sldId id="27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99"/>
    <a:srgbClr val="000000"/>
    <a:srgbClr val="FF9933"/>
    <a:srgbClr val="CC00CC"/>
    <a:srgbClr val="FF66CC"/>
    <a:srgbClr val="470545"/>
    <a:srgbClr val="E099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6391" autoAdjust="0"/>
  </p:normalViewPr>
  <p:slideViewPr>
    <p:cSldViewPr snapToGrid="0">
      <p:cViewPr varScale="1">
        <p:scale>
          <a:sx n="77" d="100"/>
          <a:sy n="77" d="100"/>
        </p:scale>
        <p:origin x="7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F412-25FF-46CF-B0A6-89A1AEBE660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4C8F7-F7A8-459D-8883-CE2321D0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67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4380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626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289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7129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890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567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2494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8230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82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23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5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19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1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2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9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8957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78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D2CEE-2EFB-4EE6-8BBE-C0580E99E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0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81224" y="1797956"/>
            <a:ext cx="758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図書館学研究会</a:t>
            </a:r>
            <a:endParaRPr kumimoji="1" lang="en-US" altLang="ja-JP" sz="8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kumimoji="1" lang="ja-JP" altLang="en-US" sz="8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t="21904" b="11111"/>
          <a:stretch/>
        </p:blipFill>
        <p:spPr>
          <a:xfrm>
            <a:off x="4365865" y="3198381"/>
            <a:ext cx="3445951" cy="23082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7" y="4200525"/>
            <a:ext cx="1510393" cy="14097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53" y="1319212"/>
            <a:ext cx="3495675" cy="25717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174" y="1293945"/>
            <a:ext cx="3493311" cy="26215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353" y="5828310"/>
            <a:ext cx="3493311" cy="26215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174" y="5828310"/>
            <a:ext cx="3493311" cy="26215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FF80869-9A4D-41E7-897F-1C5AC27B8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349" y="3432164"/>
            <a:ext cx="2403549" cy="22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8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757737" y="599278"/>
            <a:ext cx="2676525" cy="531812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活動その③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33" y="1064028"/>
            <a:ext cx="3456732" cy="1341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715D11-C7B9-4964-BA21-BA54645E19C5}"/>
              </a:ext>
            </a:extLst>
          </p:cNvPr>
          <p:cNvSpPr txBox="1"/>
          <p:nvPr/>
        </p:nvSpPr>
        <p:spPr>
          <a:xfrm>
            <a:off x="1000551" y="851647"/>
            <a:ext cx="93456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藤花祭</a:t>
            </a:r>
            <a:r>
              <a:rPr kumimoji="1" lang="ja-JP" altLang="en-US" sz="4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本の魅力を伝える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日間！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 descr="屋内, テーブル, 小さい, 座る が含まれている画像&#10;&#10;自動的に生成された説明">
            <a:extLst>
              <a:ext uri="{FF2B5EF4-FFF2-40B4-BE49-F238E27FC236}">
                <a16:creationId xmlns:a16="http://schemas.microsoft.com/office/drawing/2014/main" id="{F5FEC2C4-C6DF-4604-A2D6-7868B2BA4C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4" r="-3795" b="9831"/>
          <a:stretch/>
        </p:blipFill>
        <p:spPr>
          <a:xfrm>
            <a:off x="1000551" y="4325134"/>
            <a:ext cx="3757186" cy="168121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3140B3D-8D31-4C2A-A040-3C5BF7F1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83" y="4253291"/>
            <a:ext cx="3661946" cy="2317838"/>
          </a:xfrm>
          <a:prstGeom prst="rect">
            <a:avLst/>
          </a:prstGeom>
        </p:spPr>
      </p:pic>
      <p:pic>
        <p:nvPicPr>
          <p:cNvPr id="18" name="図 17" descr="赤, 屋内, テーブル, 窓 が含まれている画像&#10;&#10;自動的に生成された説明">
            <a:extLst>
              <a:ext uri="{FF2B5EF4-FFF2-40B4-BE49-F238E27FC236}">
                <a16:creationId xmlns:a16="http://schemas.microsoft.com/office/drawing/2014/main" id="{ED24A683-D300-4584-9AE5-152434B80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2" r="24484" b="19176"/>
          <a:stretch/>
        </p:blipFill>
        <p:spPr>
          <a:xfrm rot="5400000">
            <a:off x="8234884" y="3075381"/>
            <a:ext cx="3903342" cy="22255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DE9384-B557-4544-AD2C-B55D44E51839}"/>
              </a:ext>
            </a:extLst>
          </p:cNvPr>
          <p:cNvSpPr txBox="1"/>
          <p:nvPr/>
        </p:nvSpPr>
        <p:spPr>
          <a:xfrm>
            <a:off x="1000551" y="2128920"/>
            <a:ext cx="7408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j-ea"/>
                <a:ea typeface="+mj-ea"/>
              </a:rPr>
              <a:t>・京女サロン</a:t>
            </a:r>
            <a:r>
              <a:rPr kumimoji="1" lang="en-US" altLang="ja-JP" sz="4000" dirty="0">
                <a:latin typeface="+mj-ea"/>
                <a:ea typeface="+mj-ea"/>
              </a:rPr>
              <a:t>with</a:t>
            </a:r>
            <a:r>
              <a:rPr kumimoji="1" lang="ja-JP" altLang="en-US" sz="4000" dirty="0">
                <a:latin typeface="+mj-ea"/>
                <a:ea typeface="+mj-ea"/>
              </a:rPr>
              <a:t>京都府立図書館</a:t>
            </a:r>
            <a:endParaRPr kumimoji="1" lang="en-US" altLang="ja-JP" sz="4000" dirty="0">
              <a:latin typeface="+mj-ea"/>
              <a:ea typeface="+mj-ea"/>
            </a:endParaRPr>
          </a:p>
          <a:p>
            <a:r>
              <a:rPr kumimoji="1" lang="ja-JP" altLang="en-US" sz="4000" dirty="0">
                <a:latin typeface="+mj-ea"/>
                <a:ea typeface="+mj-ea"/>
              </a:rPr>
              <a:t>・ビブリオバトル公式地区予選</a:t>
            </a:r>
            <a:endParaRPr kumimoji="1" lang="en-US" altLang="ja-JP" sz="4000" dirty="0">
              <a:latin typeface="+mj-ea"/>
              <a:ea typeface="+mj-ea"/>
            </a:endParaRPr>
          </a:p>
          <a:p>
            <a:r>
              <a:rPr kumimoji="1" lang="ja-JP" altLang="en-US" sz="4000" dirty="0">
                <a:latin typeface="+mj-ea"/>
                <a:ea typeface="+mj-ea"/>
              </a:rPr>
              <a:t>・オリジナルノベルティー配布</a:t>
            </a:r>
          </a:p>
        </p:txBody>
      </p:sp>
    </p:spTree>
    <p:extLst>
      <p:ext uri="{BB962C8B-B14F-4D97-AF65-F5344CB8AC3E}">
        <p14:creationId xmlns:p14="http://schemas.microsoft.com/office/powerpoint/2010/main" val="157977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内, 天井, テーブル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A76A69E9-DAC5-4FB3-9BD2-D6F52361F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688" y="665922"/>
            <a:ext cx="5707269" cy="3210339"/>
          </a:xfrm>
          <a:prstGeom prst="rect">
            <a:avLst/>
          </a:prstGeom>
        </p:spPr>
      </p:pic>
      <p:pic>
        <p:nvPicPr>
          <p:cNvPr id="3" name="図 2" descr="テーブル, 座る, 食品 が含まれている画像&#10;&#10;自動的に生成された説明">
            <a:extLst>
              <a:ext uri="{FF2B5EF4-FFF2-40B4-BE49-F238E27FC236}">
                <a16:creationId xmlns:a16="http://schemas.microsoft.com/office/drawing/2014/main" id="{504250D6-4F20-4FAD-8869-857AA1337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1616"/>
            <a:ext cx="4788890" cy="306125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4262FB-BAFC-4FD8-92F5-AF1565A6D621}"/>
              </a:ext>
            </a:extLst>
          </p:cNvPr>
          <p:cNvSpPr txBox="1"/>
          <p:nvPr/>
        </p:nvSpPr>
        <p:spPr>
          <a:xfrm>
            <a:off x="7001435" y="1353670"/>
            <a:ext cx="4078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←教室展示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FCF041-BCA3-46D4-84FA-A468E340BCC1}"/>
              </a:ext>
            </a:extLst>
          </p:cNvPr>
          <p:cNvSpPr txBox="1"/>
          <p:nvPr/>
        </p:nvSpPr>
        <p:spPr>
          <a:xfrm>
            <a:off x="1307110" y="4369400"/>
            <a:ext cx="463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子どもにも大人気！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しおり作成キット→</a:t>
            </a:r>
          </a:p>
        </p:txBody>
      </p:sp>
    </p:spTree>
    <p:extLst>
      <p:ext uri="{BB962C8B-B14F-4D97-AF65-F5344CB8AC3E}">
        <p14:creationId xmlns:p14="http://schemas.microsoft.com/office/powerpoint/2010/main" val="246612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戸棚, 天井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2BFEBD29-C26B-4AF1-894B-ADAB0F30B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0" y="2226365"/>
            <a:ext cx="5007909" cy="37569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AAE6B0-3E72-4D74-8D6F-E1881AE63032}"/>
              </a:ext>
            </a:extLst>
          </p:cNvPr>
          <p:cNvSpPr txBox="1"/>
          <p:nvPr/>
        </p:nvSpPr>
        <p:spPr>
          <a:xfrm>
            <a:off x="948820" y="874643"/>
            <a:ext cx="514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ビブリオバトル特別会場　模擬法廷↓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13D2DBD-0B20-4BFB-8F1B-1D5BA270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18" y="649814"/>
            <a:ext cx="4414650" cy="55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23976" y="2638425"/>
            <a:ext cx="970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ご清聴ありがとうございました！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88" y="4252912"/>
            <a:ext cx="1481137" cy="14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21377" y="2063981"/>
            <a:ext cx="10407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1. 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図書館学研究会</a:t>
            </a:r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KWUICLS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って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2. 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こんな活動をしています！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3. 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興味のある人は・・・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321377" y="917601"/>
            <a:ext cx="10515600" cy="5326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目次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52" y="1542803"/>
            <a:ext cx="34575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F3BB6-EC68-4D32-A3D5-67F439B5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547" y="1742001"/>
            <a:ext cx="8630771" cy="3373997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図書館学研究会</a:t>
            </a:r>
            <a:r>
              <a:rPr kumimoji="1" lang="en-US" altLang="ja-JP" sz="7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KWUICLS</a:t>
            </a:r>
            <a:r>
              <a:rPr kumimoji="1" lang="en-US" altLang="ja-JP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クイックルズ</a:t>
            </a:r>
            <a:r>
              <a:rPr kumimoji="1" lang="en-US" altLang="ja-JP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br>
              <a:rPr kumimoji="1" lang="en-US" altLang="ja-JP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って？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481410-C888-44BE-B96F-F610CF22C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995" y="4411849"/>
            <a:ext cx="1511939" cy="14082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3C054D4-C543-4162-B460-624ABBD5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" y="1037852"/>
            <a:ext cx="1481456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5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F4BFA3-0E85-4265-8D03-7BD062498570}"/>
              </a:ext>
            </a:extLst>
          </p:cNvPr>
          <p:cNvSpPr txBox="1"/>
          <p:nvPr/>
        </p:nvSpPr>
        <p:spPr>
          <a:xfrm>
            <a:off x="1021977" y="659011"/>
            <a:ext cx="1031837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ざっくり言うと</a:t>
            </a:r>
            <a: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  <a:p>
            <a:endParaRPr kumimoji="1" lang="en-US" altLang="ja-JP" sz="5400" dirty="0"/>
          </a:p>
          <a:p>
            <a:r>
              <a:rPr kumimoji="1" lang="ja-JP" altLang="en-US" sz="5400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本好きの人なら誰でも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大歓迎！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5400" dirty="0"/>
          </a:p>
          <a:p>
            <a:r>
              <a:rPr kumimoji="1" lang="ja-JP" altLang="en-US" sz="5400" dirty="0">
                <a:solidFill>
                  <a:srgbClr val="FF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司書課程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取る人にもおすすめ</a:t>
            </a:r>
            <a:r>
              <a:rPr kumimoji="1" lang="ja-JP" altLang="en-US" sz="5400" dirty="0"/>
              <a:t>★</a:t>
            </a:r>
            <a:endParaRPr kumimoji="1" lang="en-US" altLang="ja-JP" sz="5400" dirty="0"/>
          </a:p>
          <a:p>
            <a:endParaRPr kumimoji="1" lang="en-US" altLang="ja-JP" sz="5400" dirty="0"/>
          </a:p>
          <a:p>
            <a:r>
              <a:rPr kumimoji="1"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という懐の広いサークルです</a:t>
            </a:r>
          </a:p>
        </p:txBody>
      </p:sp>
    </p:spTree>
    <p:extLst>
      <p:ext uri="{BB962C8B-B14F-4D97-AF65-F5344CB8AC3E}">
        <p14:creationId xmlns:p14="http://schemas.microsoft.com/office/powerpoint/2010/main" val="196034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5AE8CC-12B1-4C2E-99CA-3B7A9BA913B7}"/>
              </a:ext>
            </a:extLst>
          </p:cNvPr>
          <p:cNvSpPr txBox="1"/>
          <p:nvPr/>
        </p:nvSpPr>
        <p:spPr>
          <a:xfrm>
            <a:off x="1954306" y="2133600"/>
            <a:ext cx="8283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こんな活動を</a:t>
            </a:r>
            <a:endParaRPr kumimoji="1" lang="en-US" altLang="ja-JP" sz="720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72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しています！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B4642B-5DEE-442E-B5CD-497C43DF8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7" y="4200525"/>
            <a:ext cx="1510393" cy="14097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EC9DDD-5DB7-43F5-ADAF-A52CF111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31" y="1164992"/>
            <a:ext cx="1481456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8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32239" y="1272333"/>
            <a:ext cx="10127522" cy="4934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「図書基地</a:t>
            </a:r>
            <a:r>
              <a:rPr lang="ja-JP" altLang="en-US" sz="5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　　</a:t>
            </a:r>
            <a:r>
              <a:rPr lang="en-US" altLang="ja-JP" sz="3600" dirty="0">
                <a:highlight>
                  <a:srgbClr val="00FFFF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KWUICLS</a:t>
            </a:r>
            <a:r>
              <a:rPr lang="ja-JP" altLang="en-US" sz="3600" dirty="0">
                <a:highlight>
                  <a:srgbClr val="00FFFF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独自の活動</a:t>
            </a:r>
            <a:endParaRPr lang="en-US" altLang="ja-JP" sz="3600" dirty="0">
              <a:highlight>
                <a:srgbClr val="00FFFF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・・・ひとつのテーマに沿った本を部員それぞれが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持ち寄って紹介しあうこと。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86690" y="609366"/>
            <a:ext cx="10515600" cy="531813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活動その①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15" y="1138983"/>
            <a:ext cx="3257550" cy="1333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1244" t="1398"/>
          <a:stretch/>
        </p:blipFill>
        <p:spPr>
          <a:xfrm>
            <a:off x="6436660" y="3119717"/>
            <a:ext cx="4489076" cy="28807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12947" t="36041" r="12176" b="35417"/>
          <a:stretch/>
        </p:blipFill>
        <p:spPr>
          <a:xfrm>
            <a:off x="1537414" y="3739484"/>
            <a:ext cx="3706939" cy="21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2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75129" y="548741"/>
            <a:ext cx="10515600" cy="531813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活動その②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726142" y="1119581"/>
            <a:ext cx="10820400" cy="5189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>
                <a:solidFill>
                  <a:srgbClr val="CC00CC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京女サロン </a:t>
            </a:r>
            <a:r>
              <a:rPr lang="ja-JP" altLang="en-US" sz="3200" dirty="0">
                <a:solidFill>
                  <a:schemeClr val="tx1"/>
                </a:solidFill>
                <a:highlight>
                  <a:srgbClr val="FF6699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昨年度スタートした新たな挑戦</a:t>
            </a:r>
            <a:r>
              <a:rPr lang="en-US" altLang="ja-JP" sz="3200" dirty="0">
                <a:solidFill>
                  <a:schemeClr val="tx1"/>
                </a:solidFill>
                <a:highlight>
                  <a:srgbClr val="FF6699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!</a:t>
            </a: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kumimoji="1" lang="ja-JP" altLang="en-US" sz="36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ひとはこライブラリー</a:t>
            </a:r>
            <a:r>
              <a:rPr kumimoji="1"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展示＆ひとはこトーク</a:t>
            </a:r>
            <a:endParaRPr kumimoji="1" lang="en-US" altLang="ja-JP" sz="3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・直観読みブックマーカー</a:t>
            </a:r>
            <a:endParaRPr lang="en-US" altLang="ja-JP" sz="3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</a:t>
            </a:r>
            <a:r>
              <a:rPr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ビブリオバトル</a:t>
            </a:r>
            <a:endParaRPr lang="en-US" altLang="ja-JP" sz="3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・図書基地</a:t>
            </a:r>
            <a:endParaRPr kumimoji="1" lang="en-US" altLang="ja-JP" sz="3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3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r>
              <a:rPr lang="ja-JP" altLang="en-US" sz="3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などなど、本好きにはたまらないイベントです</a:t>
            </a:r>
            <a:r>
              <a:rPr lang="ja-JP" altLang="en-US" sz="3600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📖</a:t>
            </a:r>
            <a:endParaRPr kumimoji="1" lang="en-US" altLang="ja-JP" sz="3600" dirty="0">
              <a:solidFill>
                <a:schemeClr val="accent2">
                  <a:lumMod val="75000"/>
                </a:schemeClr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563" y="1052519"/>
            <a:ext cx="3456732" cy="13412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A307080-B378-494D-8600-F4650112D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77" y="3030070"/>
            <a:ext cx="4612968" cy="20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3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708208" y="683559"/>
            <a:ext cx="5701557" cy="533400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《</a:t>
            </a:r>
            <a:r>
              <a:rPr kumimoji="1" lang="ja-JP" altLang="en-US" sz="40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ひとはこライブラリー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とは？</a:t>
            </a:r>
            <a:r>
              <a:rPr kumimoji="1"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》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BA8B04-84F7-4C51-8F08-221AA9816BE9}"/>
              </a:ext>
            </a:extLst>
          </p:cNvPr>
          <p:cNvSpPr txBox="1"/>
          <p:nvPr/>
        </p:nvSpPr>
        <p:spPr>
          <a:xfrm>
            <a:off x="770964" y="1129553"/>
            <a:ext cx="10587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j-ea"/>
                <a:ea typeface="+mj-ea"/>
              </a:rPr>
              <a:t>あるテーマに沿ったおすすめの本を集め、</a:t>
            </a:r>
            <a:endParaRPr kumimoji="1" lang="en-US" altLang="ja-JP" sz="4000" dirty="0">
              <a:latin typeface="+mj-ea"/>
              <a:ea typeface="+mj-ea"/>
            </a:endParaRPr>
          </a:p>
          <a:p>
            <a:r>
              <a:rPr kumimoji="1" lang="ja-JP" altLang="en-US" sz="4000" dirty="0">
                <a:latin typeface="+mj-ea"/>
                <a:ea typeface="+mj-ea"/>
              </a:rPr>
              <a:t>一箱の中に展示する、いわばミニ図書館🏢</a:t>
            </a:r>
            <a:endParaRPr kumimoji="1" lang="en-US" altLang="ja-JP" sz="4000" dirty="0">
              <a:latin typeface="+mj-ea"/>
              <a:ea typeface="+mj-ea"/>
            </a:endParaRPr>
          </a:p>
          <a:p>
            <a:r>
              <a:rPr kumimoji="1" lang="ja-JP" altLang="en-US" sz="4000" dirty="0">
                <a:latin typeface="+mj-ea"/>
                <a:ea typeface="+mj-ea"/>
              </a:rPr>
              <a:t>目で見ても楽しめると大好評！</a:t>
            </a:r>
            <a:endParaRPr kumimoji="1"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47722C-96AC-49C6-89F6-F560AE8E3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3247839"/>
            <a:ext cx="5190565" cy="287011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E0D6B41-5F89-42D6-8B9D-AE042C514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1711" r="-1269" b="19891"/>
          <a:stretch/>
        </p:blipFill>
        <p:spPr>
          <a:xfrm>
            <a:off x="7360023" y="2602379"/>
            <a:ext cx="4061013" cy="32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F7226F-5DF8-494E-B91C-9464866946A5}"/>
              </a:ext>
            </a:extLst>
          </p:cNvPr>
          <p:cNvSpPr txBox="1"/>
          <p:nvPr/>
        </p:nvSpPr>
        <p:spPr>
          <a:xfrm>
            <a:off x="900953" y="753036"/>
            <a:ext cx="1039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わかりやすいように、過去に作成した資料を</a:t>
            </a:r>
            <a:r>
              <a:rPr kumimoji="1" lang="en-US" altLang="ja-JP" dirty="0"/>
              <a:t>…</a:t>
            </a:r>
            <a:r>
              <a:rPr kumimoji="1" lang="ja-JP" altLang="en-US" dirty="0"/>
              <a:t>↓</a:t>
            </a: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1F1A4D6C-DB27-48ED-85E8-AFB5B80DE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2657" r="8706"/>
          <a:stretch/>
        </p:blipFill>
        <p:spPr>
          <a:xfrm>
            <a:off x="900953" y="1239192"/>
            <a:ext cx="4737653" cy="4865772"/>
          </a:xfrm>
          <a:prstGeom prst="rect">
            <a:avLst/>
          </a:prstGeom>
        </p:spPr>
      </p:pic>
      <p:pic>
        <p:nvPicPr>
          <p:cNvPr id="8" name="図 7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BA57D5CA-78F1-4288-9BCE-1CE349A28A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r="8832"/>
          <a:stretch/>
        </p:blipFill>
        <p:spPr>
          <a:xfrm>
            <a:off x="6006547" y="753036"/>
            <a:ext cx="5082209" cy="2321049"/>
          </a:xfrm>
          <a:prstGeom prst="rect">
            <a:avLst/>
          </a:prstGeom>
        </p:spPr>
      </p:pic>
      <p:pic>
        <p:nvPicPr>
          <p:cNvPr id="10" name="図 9" descr="ダイアグラム&#10;&#10;自動的に生成された説明">
            <a:extLst>
              <a:ext uri="{FF2B5EF4-FFF2-40B4-BE49-F238E27FC236}">
                <a16:creationId xmlns:a16="http://schemas.microsoft.com/office/drawing/2014/main" id="{AB7AB080-E886-48D3-B5AF-489F25C2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r="8418" b="2964"/>
          <a:stretch/>
        </p:blipFill>
        <p:spPr>
          <a:xfrm>
            <a:off x="6006547" y="3263409"/>
            <a:ext cx="5082209" cy="27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89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406</TotalTime>
  <Words>259</Words>
  <Application>Microsoft Office PowerPoint</Application>
  <PresentationFormat>ワイド画面</PresentationFormat>
  <Paragraphs>43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8" baseType="lpstr">
      <vt:lpstr>HGPｺﾞｼｯｸE</vt:lpstr>
      <vt:lpstr>HGPｺﾞｼｯｸM</vt:lpstr>
      <vt:lpstr>HGP創英ﾌﾟﾚｾﾞﾝｽEB</vt:lpstr>
      <vt:lpstr>HGP創英角ｺﾞｼｯｸUB</vt:lpstr>
      <vt:lpstr>HGP創英角ﾎﾟｯﾌﾟ体</vt:lpstr>
      <vt:lpstr>HG丸ｺﾞｼｯｸM-PRO</vt:lpstr>
      <vt:lpstr>HG創英ﾌﾟﾚｾﾞﾝｽEB</vt:lpstr>
      <vt:lpstr>HG創英角ﾎﾟｯﾌﾟ体</vt:lpstr>
      <vt:lpstr>HG明朝E</vt:lpstr>
      <vt:lpstr>ＭＳ Ｐゴシック</vt:lpstr>
      <vt:lpstr>UD デジタル 教科書体 NP-B</vt:lpstr>
      <vt:lpstr>游ゴシック</vt:lpstr>
      <vt:lpstr>Arial</vt:lpstr>
      <vt:lpstr>Garamond</vt:lpstr>
      <vt:lpstr>オーガニック</vt:lpstr>
      <vt:lpstr>PowerPoint プレゼンテーション</vt:lpstr>
      <vt:lpstr>PowerPoint プレゼンテーション</vt:lpstr>
      <vt:lpstr>図書館学研究会KWUICLS(クイックルズ) って？</vt:lpstr>
      <vt:lpstr>PowerPoint プレゼンテーション</vt:lpstr>
      <vt:lpstr>PowerPoint プレゼンテーション</vt:lpstr>
      <vt:lpstr>活動その①</vt:lpstr>
      <vt:lpstr>活動その②</vt:lpstr>
      <vt:lpstr>《ひとはこライブラリーとは？》</vt:lpstr>
      <vt:lpstr>PowerPoint プレゼンテーション</vt:lpstr>
      <vt:lpstr>活動その③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sekisui.ws2017@gmail.com</dc:creator>
  <cp:lastModifiedBy>blues</cp:lastModifiedBy>
  <cp:revision>53</cp:revision>
  <dcterms:created xsi:type="dcterms:W3CDTF">2018-01-29T02:45:40Z</dcterms:created>
  <dcterms:modified xsi:type="dcterms:W3CDTF">2020-11-20T02:38:28Z</dcterms:modified>
</cp:coreProperties>
</file>